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29E"/>
    <a:srgbClr val="20A6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8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1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" charset="0"/>
              </a:rPr>
              <a:t>Воспитание </a:t>
            </a:r>
            <a:r>
              <a:rPr lang="ru-RU" sz="3200" b="1" dirty="0" err="1" smtClean="0">
                <a:solidFill>
                  <a:srgbClr val="FFFF00"/>
                </a:solidFill>
                <a:latin typeface="Arial" charset="0"/>
              </a:rPr>
              <a:t>этнокультурно-ориентированной</a:t>
            </a:r>
            <a:r>
              <a:rPr lang="ru-RU" sz="3200" b="1" dirty="0" smtClean="0">
                <a:solidFill>
                  <a:srgbClr val="FFFF00"/>
                </a:solidFill>
                <a:latin typeface="Arial" charset="0"/>
              </a:rPr>
              <a:t> личности детей «</a:t>
            </a:r>
            <a:r>
              <a:rPr lang="ru-RU" sz="3200" b="1" dirty="0" err="1" smtClean="0">
                <a:solidFill>
                  <a:srgbClr val="FFFF00"/>
                </a:solidFill>
                <a:latin typeface="Arial" charset="0"/>
              </a:rPr>
              <a:t>Ситим</a:t>
            </a:r>
            <a:r>
              <a:rPr lang="ru-RU" sz="3200" b="1" dirty="0" smtClean="0">
                <a:solidFill>
                  <a:srgbClr val="FFFF00"/>
                </a:solidFill>
                <a:latin typeface="Arial" charset="0"/>
              </a:rPr>
              <a:t>»</a:t>
            </a: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412776"/>
            <a:ext cx="3927475" cy="2087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FFFF00"/>
                </a:solidFill>
              </a:rPr>
              <a:t> С  2004г.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Для этнокультурного воспитания детей создан национальный мини- музей «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Ситим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»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	Наш музей осуществляет большую работу по ознакомлению не только детей но и родителей и педагогов с национальной культурой.</a:t>
            </a:r>
          </a:p>
        </p:txBody>
      </p:sp>
      <p:pic>
        <p:nvPicPr>
          <p:cNvPr id="1126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484784"/>
            <a:ext cx="3860300" cy="4104456"/>
          </a:xfrm>
          <a:noFill/>
        </p:spPr>
      </p:pic>
      <p:pic>
        <p:nvPicPr>
          <p:cNvPr id="11269" name="Picture 4" descr="Изображение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969073" cy="32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199" y="115888"/>
            <a:ext cx="8385175" cy="4327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Творчество родителей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573016"/>
            <a:ext cx="3147316" cy="3011948"/>
          </a:xfr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654" y="548680"/>
            <a:ext cx="30615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347190" cy="300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Picture 2" descr="C:\Users\саргычок\Pictures\для сайта Чэчир\муз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4823353" cy="271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792247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1152" y="-7516216"/>
            <a:ext cx="40690800" cy="27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4284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9E129E"/>
                </a:solidFill>
              </a:rPr>
              <a:t>Мини-национальный</a:t>
            </a:r>
            <a:r>
              <a:rPr lang="ru-RU" b="1" dirty="0" smtClean="0">
                <a:solidFill>
                  <a:srgbClr val="9E129E"/>
                </a:solidFill>
              </a:rPr>
              <a:t> музей «</a:t>
            </a:r>
            <a:r>
              <a:rPr lang="ru-RU" b="1" dirty="0" err="1" smtClean="0">
                <a:solidFill>
                  <a:srgbClr val="9E129E"/>
                </a:solidFill>
              </a:rPr>
              <a:t>Ситим</a:t>
            </a:r>
            <a:r>
              <a:rPr lang="ru-RU" b="1" dirty="0" smtClean="0">
                <a:solidFill>
                  <a:srgbClr val="9E129E"/>
                </a:solidFill>
              </a:rPr>
              <a:t>»</a:t>
            </a:r>
            <a:endParaRPr lang="ru-RU" b="1" dirty="0">
              <a:solidFill>
                <a:srgbClr val="9E129E"/>
              </a:solidFill>
            </a:endParaRPr>
          </a:p>
        </p:txBody>
      </p:sp>
      <p:pic>
        <p:nvPicPr>
          <p:cNvPr id="4" name="Picture 10" descr="P3200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4656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P3200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73238"/>
            <a:ext cx="39639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accent4"/>
                </a:solidFill>
              </a:rPr>
              <a:t>                                                                   </a:t>
            </a:r>
            <a:br>
              <a:rPr lang="ru-RU" sz="2000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/>
            </a:r>
            <a:br>
              <a:rPr lang="ru-RU" sz="2000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/>
            </a:r>
            <a:br>
              <a:rPr lang="ru-RU" sz="2000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</a:rPr>
              <a:t>                                                                 </a:t>
            </a:r>
            <a:r>
              <a:rPr lang="ru-RU" sz="2000" b="1" dirty="0" smtClean="0">
                <a:solidFill>
                  <a:schemeClr val="accent4"/>
                </a:solidFill>
              </a:rPr>
              <a:t>   Развлечение </a:t>
            </a:r>
            <a:r>
              <a:rPr lang="ru-RU" sz="2000" b="1" dirty="0" smtClean="0">
                <a:solidFill>
                  <a:schemeClr val="accent4"/>
                </a:solidFill>
              </a:rPr>
              <a:t>«Дары дедушки </a:t>
            </a:r>
            <a:r>
              <a:rPr lang="ru-RU" sz="2000" b="1" dirty="0" err="1" smtClean="0">
                <a:solidFill>
                  <a:schemeClr val="accent4"/>
                </a:solidFill>
              </a:rPr>
              <a:t>Байанайа</a:t>
            </a:r>
            <a:r>
              <a:rPr lang="ru-RU" sz="2000" b="1" dirty="0" smtClean="0">
                <a:solidFill>
                  <a:schemeClr val="accent4"/>
                </a:solidFill>
              </a:rPr>
              <a:t>»</a:t>
            </a:r>
            <a:br>
              <a:rPr lang="ru-RU" sz="2000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/>
            </a:r>
            <a:br>
              <a:rPr lang="ru-RU" sz="2000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/>
            </a:r>
            <a:br>
              <a:rPr lang="ru-RU" sz="2000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/>
            </a:r>
            <a:br>
              <a:rPr lang="ru-RU" sz="2000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/>
            </a:r>
            <a:br>
              <a:rPr lang="ru-RU" sz="2000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>Якутские настольные игры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pic>
        <p:nvPicPr>
          <p:cNvPr id="6" name="Picture 4" descr="Изображение 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9127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Воспитание этнокультурно-ориентированной личности детей «Ситим»</vt:lpstr>
      <vt:lpstr>Творчество родителей</vt:lpstr>
      <vt:lpstr>Слайд 3</vt:lpstr>
      <vt:lpstr>Мини-национальный музей «Ситим»</vt:lpstr>
      <vt:lpstr>                                                                                                                                           Развлечение «Дары дедушки Байанайа»     Якутские настольные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Василина</cp:lastModifiedBy>
  <cp:revision>11</cp:revision>
  <dcterms:created xsi:type="dcterms:W3CDTF">2015-03-30T03:49:28Z</dcterms:created>
  <dcterms:modified xsi:type="dcterms:W3CDTF">2015-03-31T03:39:26Z</dcterms:modified>
</cp:coreProperties>
</file>